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Relationship Id="rId15" Type="http://schemas.openxmlformats.org/officeDocument/2006/relationships/image" Target="../media/image33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355.png"/><Relationship Id="rId14" Type="http://schemas.openxmlformats.org/officeDocument/2006/relationships/image" Target="../media/image35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369.png"/><Relationship Id="rId15" Type="http://schemas.openxmlformats.org/officeDocument/2006/relationships/image" Target="../media/image370.png"/><Relationship Id="rId16" Type="http://schemas.openxmlformats.org/officeDocument/2006/relationships/image" Target="../media/image371.png"/><Relationship Id="rId17" Type="http://schemas.openxmlformats.org/officeDocument/2006/relationships/image" Target="../media/image372.png"/><Relationship Id="rId18" Type="http://schemas.openxmlformats.org/officeDocument/2006/relationships/image" Target="../media/image373.png"/><Relationship Id="rId19" Type="http://schemas.openxmlformats.org/officeDocument/2006/relationships/image" Target="../media/image374.png"/><Relationship Id="rId20" Type="http://schemas.openxmlformats.org/officeDocument/2006/relationships/image" Target="../media/image375.png"/><Relationship Id="rId21" Type="http://schemas.openxmlformats.org/officeDocument/2006/relationships/image" Target="../media/image376.png"/><Relationship Id="rId22" Type="http://schemas.openxmlformats.org/officeDocument/2006/relationships/image" Target="../media/image377.png"/><Relationship Id="rId23" Type="http://schemas.openxmlformats.org/officeDocument/2006/relationships/image" Target="../media/image378.png"/><Relationship Id="rId24" Type="http://schemas.openxmlformats.org/officeDocument/2006/relationships/image" Target="../media/image379.png"/><Relationship Id="rId25" Type="http://schemas.openxmlformats.org/officeDocument/2006/relationships/image" Target="../media/image38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Relationship Id="rId32" Type="http://schemas.openxmlformats.org/officeDocument/2006/relationships/image" Target="../media/image80.png"/><Relationship Id="rId33" Type="http://schemas.openxmlformats.org/officeDocument/2006/relationships/image" Target="../media/image81.png"/><Relationship Id="rId34" Type="http://schemas.openxmlformats.org/officeDocument/2006/relationships/image" Target="../media/image82.png"/><Relationship Id="rId35" Type="http://schemas.openxmlformats.org/officeDocument/2006/relationships/image" Target="../media/image83.png"/><Relationship Id="rId36" Type="http://schemas.openxmlformats.org/officeDocument/2006/relationships/image" Target="../media/image84.png"/><Relationship Id="rId37" Type="http://schemas.openxmlformats.org/officeDocument/2006/relationships/image" Target="../media/image85.png"/><Relationship Id="rId38" Type="http://schemas.openxmlformats.org/officeDocument/2006/relationships/image" Target="../media/image86.png"/><Relationship Id="rId39" Type="http://schemas.openxmlformats.org/officeDocument/2006/relationships/image" Target="../media/image87.png"/><Relationship Id="rId40" Type="http://schemas.openxmlformats.org/officeDocument/2006/relationships/image" Target="../media/image88.png"/><Relationship Id="rId41" Type="http://schemas.openxmlformats.org/officeDocument/2006/relationships/image" Target="../media/image89.png"/><Relationship Id="rId42" Type="http://schemas.openxmlformats.org/officeDocument/2006/relationships/image" Target="../media/image90.png"/><Relationship Id="rId43" Type="http://schemas.openxmlformats.org/officeDocument/2006/relationships/image" Target="../media/image91.png"/><Relationship Id="rId44" Type="http://schemas.openxmlformats.org/officeDocument/2006/relationships/image" Target="../media/image92.png"/><Relationship Id="rId45" Type="http://schemas.openxmlformats.org/officeDocument/2006/relationships/image" Target="../media/image93.png"/><Relationship Id="rId46" Type="http://schemas.openxmlformats.org/officeDocument/2006/relationships/image" Target="../media/image94.png"/><Relationship Id="rId47" Type="http://schemas.openxmlformats.org/officeDocument/2006/relationships/image" Target="../media/image95.png"/><Relationship Id="rId48" Type="http://schemas.openxmlformats.org/officeDocument/2006/relationships/image" Target="../media/image96.png"/><Relationship Id="rId49" Type="http://schemas.openxmlformats.org/officeDocument/2006/relationships/image" Target="../media/image97.png"/><Relationship Id="rId50" Type="http://schemas.openxmlformats.org/officeDocument/2006/relationships/image" Target="../media/image98.png"/><Relationship Id="rId51" Type="http://schemas.openxmlformats.org/officeDocument/2006/relationships/image" Target="../media/image99.png"/><Relationship Id="rId52" Type="http://schemas.openxmlformats.org/officeDocument/2006/relationships/image" Target="../media/image100.png"/><Relationship Id="rId53" Type="http://schemas.openxmlformats.org/officeDocument/2006/relationships/image" Target="../media/image101.png"/><Relationship Id="rId54" Type="http://schemas.openxmlformats.org/officeDocument/2006/relationships/image" Target="../media/image102.png"/><Relationship Id="rId55" Type="http://schemas.openxmlformats.org/officeDocument/2006/relationships/image" Target="../media/image103.png"/><Relationship Id="rId56" Type="http://schemas.openxmlformats.org/officeDocument/2006/relationships/image" Target="../media/image104.png"/><Relationship Id="rId57" Type="http://schemas.openxmlformats.org/officeDocument/2006/relationships/image" Target="../media/image105.png"/><Relationship Id="rId58" Type="http://schemas.openxmlformats.org/officeDocument/2006/relationships/image" Target="../media/image106.png"/><Relationship Id="rId59" Type="http://schemas.openxmlformats.org/officeDocument/2006/relationships/image" Target="../media/image107.png"/><Relationship Id="rId60" Type="http://schemas.openxmlformats.org/officeDocument/2006/relationships/image" Target="../media/image108.png"/><Relationship Id="rId61" Type="http://schemas.openxmlformats.org/officeDocument/2006/relationships/image" Target="../media/image109.png"/><Relationship Id="rId62" Type="http://schemas.openxmlformats.org/officeDocument/2006/relationships/image" Target="../media/image110.png"/><Relationship Id="rId63" Type="http://schemas.openxmlformats.org/officeDocument/2006/relationships/image" Target="../media/image111.png"/><Relationship Id="rId64" Type="http://schemas.openxmlformats.org/officeDocument/2006/relationships/image" Target="../media/image112.png"/><Relationship Id="rId65" Type="http://schemas.openxmlformats.org/officeDocument/2006/relationships/image" Target="../media/image1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7892" y="1196917"/>
            <a:ext cx="7891881" cy="7891881"/>
            <a:chOff x="9247892" y="1196917"/>
            <a:chExt cx="7891881" cy="7891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47892" y="1196917"/>
              <a:ext cx="7891881" cy="7891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3904" y="534045"/>
            <a:ext cx="8316978" cy="9217623"/>
            <a:chOff x="1073904" y="534045"/>
            <a:chExt cx="8316978" cy="92176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904" y="534045"/>
              <a:ext cx="8316978" cy="9217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2125391" y="5506594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8138" y="4095091"/>
            <a:ext cx="10245944" cy="21292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60108" y="3800165"/>
            <a:ext cx="7033542" cy="722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7048" y="984339"/>
            <a:ext cx="1573664" cy="656396"/>
            <a:chOff x="1577048" y="984339"/>
            <a:chExt cx="1573664" cy="6563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2985" y="538499"/>
              <a:ext cx="3273470" cy="23567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77048" y="1013505"/>
              <a:ext cx="1573664" cy="627231"/>
              <a:chOff x="1577048" y="1013505"/>
              <a:chExt cx="1573664" cy="6272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7048" y="1013505"/>
                <a:ext cx="1573664" cy="62723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475" y="877401"/>
              <a:ext cx="2509504" cy="18984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8192" y="9155765"/>
            <a:ext cx="6441307" cy="3845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4858" y="4709849"/>
            <a:ext cx="2030090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2953" y="5421182"/>
            <a:ext cx="2185753" cy="584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041" y="1750993"/>
            <a:ext cx="2971950" cy="132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104689"/>
            <a:ext cx="9535241" cy="6647412"/>
            <a:chOff x="1801086" y="3104689"/>
            <a:chExt cx="9535241" cy="66474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104689"/>
              <a:ext cx="9535241" cy="664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4882" y="4709852"/>
            <a:ext cx="3955990" cy="558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2953" y="5421182"/>
            <a:ext cx="2879096" cy="584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041" y="1750993"/>
            <a:ext cx="3739748" cy="132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011680"/>
            <a:ext cx="6820953" cy="5527444"/>
            <a:chOff x="1801086" y="3011680"/>
            <a:chExt cx="6820953" cy="55274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011680"/>
              <a:ext cx="6820953" cy="55274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02465" y="5142857"/>
            <a:ext cx="5509535" cy="4440011"/>
            <a:chOff x="6402465" y="5142857"/>
            <a:chExt cx="5509535" cy="44400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02465" y="5142857"/>
              <a:ext cx="5509535" cy="44400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5309" y="3088713"/>
            <a:ext cx="585060" cy="388735"/>
            <a:chOff x="5125309" y="3088713"/>
            <a:chExt cx="585060" cy="3887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5309" y="3088713"/>
              <a:ext cx="585060" cy="3887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67754" y="3433639"/>
            <a:ext cx="1046147" cy="5841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70027" y="3212811"/>
            <a:ext cx="1639828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69239" y="4306173"/>
            <a:ext cx="1917061" cy="584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041" y="1750993"/>
            <a:ext cx="3712147" cy="132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254719"/>
            <a:ext cx="8235815" cy="6126561"/>
            <a:chOff x="1801086" y="3254719"/>
            <a:chExt cx="8235815" cy="61265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254719"/>
              <a:ext cx="8235815" cy="612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1875" y="5203295"/>
            <a:ext cx="946443" cy="523391"/>
            <a:chOff x="8771875" y="5203295"/>
            <a:chExt cx="946443" cy="5233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1875" y="5203295"/>
              <a:ext cx="946443" cy="523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1546" y="4252581"/>
            <a:ext cx="3420805" cy="993884"/>
            <a:chOff x="9431546" y="4252581"/>
            <a:chExt cx="3420805" cy="993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60000">
              <a:off x="9431546" y="4252581"/>
              <a:ext cx="3420805" cy="993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9931" y="6803833"/>
            <a:ext cx="7458387" cy="523391"/>
            <a:chOff x="2259931" y="6803833"/>
            <a:chExt cx="7458387" cy="5233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9931" y="6803833"/>
              <a:ext cx="7458387" cy="523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3897" y="5897289"/>
            <a:ext cx="3525292" cy="993884"/>
            <a:chOff x="9213897" y="5897289"/>
            <a:chExt cx="3525292" cy="9938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60000">
              <a:off x="9213897" y="5897289"/>
              <a:ext cx="3525292" cy="99388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69239" y="6072934"/>
            <a:ext cx="3390195" cy="5841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4858" y="4709849"/>
            <a:ext cx="2864531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2953" y="5421182"/>
            <a:ext cx="3121795" cy="5841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041" y="1750993"/>
            <a:ext cx="2971950" cy="132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074299"/>
            <a:ext cx="8321646" cy="6293243"/>
            <a:chOff x="1801086" y="3074299"/>
            <a:chExt cx="8321646" cy="62932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074299"/>
              <a:ext cx="8321646" cy="6293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81477" y="5831338"/>
            <a:ext cx="7805518" cy="2154530"/>
            <a:chOff x="4981477" y="5831338"/>
            <a:chExt cx="7805518" cy="21545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20000">
              <a:off x="4981477" y="5831338"/>
              <a:ext cx="7805518" cy="2154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55098" y="7946977"/>
            <a:ext cx="6474128" cy="1423621"/>
            <a:chOff x="6455098" y="7946977"/>
            <a:chExt cx="6474128" cy="14236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00000">
              <a:off x="6455098" y="7946977"/>
              <a:ext cx="6474128" cy="14236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81732" y="9007975"/>
            <a:ext cx="780176" cy="431444"/>
            <a:chOff x="5181732" y="9007975"/>
            <a:chExt cx="780176" cy="4314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81732" y="9007975"/>
              <a:ext cx="780176" cy="431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7858" y="9065477"/>
            <a:ext cx="780176" cy="431444"/>
            <a:chOff x="5957858" y="9065477"/>
            <a:chExt cx="780176" cy="4314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7858" y="9065477"/>
              <a:ext cx="780176" cy="4314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82953" y="6864791"/>
            <a:ext cx="3144283" cy="9929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57464" y="4517545"/>
            <a:ext cx="1448016" cy="431444"/>
            <a:chOff x="2857464" y="4517545"/>
            <a:chExt cx="1448016" cy="4314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57464" y="4517545"/>
              <a:ext cx="1448016" cy="4314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25332" y="4064857"/>
            <a:ext cx="1314840" cy="584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09545" y="4927135"/>
            <a:ext cx="1857870" cy="1833496"/>
            <a:chOff x="5009545" y="4927135"/>
            <a:chExt cx="1857870" cy="18334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9545" y="4927135"/>
              <a:ext cx="1857870" cy="18334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30468" y="4456182"/>
            <a:ext cx="1314840" cy="5841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4858" y="4709849"/>
            <a:ext cx="1773081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041" y="1750993"/>
            <a:ext cx="5557623" cy="13206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2983524"/>
            <a:ext cx="8194324" cy="6326196"/>
            <a:chOff x="1801086" y="2983524"/>
            <a:chExt cx="8194324" cy="63261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86" y="2983524"/>
              <a:ext cx="8194324" cy="632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4858" y="4709849"/>
            <a:ext cx="681632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2953" y="5421182"/>
            <a:ext cx="3408011" cy="14018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041" y="1750993"/>
            <a:ext cx="3739748" cy="13206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407143"/>
            <a:ext cx="9651582" cy="5429015"/>
            <a:chOff x="1801086" y="3407143"/>
            <a:chExt cx="9651582" cy="5429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407143"/>
              <a:ext cx="9651582" cy="5429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158" y="4541142"/>
            <a:ext cx="2202616" cy="4295016"/>
            <a:chOff x="1610158" y="4541142"/>
            <a:chExt cx="2202616" cy="4295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0158" y="4541142"/>
              <a:ext cx="2202616" cy="42950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15575" y="3349961"/>
            <a:ext cx="9307518" cy="2154530"/>
            <a:chOff x="3315575" y="3349961"/>
            <a:chExt cx="9307518" cy="2154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">
              <a:off x="3315575" y="3349961"/>
              <a:ext cx="9307518" cy="2154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897" y="1773850"/>
            <a:ext cx="6264072" cy="1015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2953" y="5098482"/>
            <a:ext cx="3047613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4858" y="4709849"/>
            <a:ext cx="2030090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7047" y="2956021"/>
            <a:ext cx="4694130" cy="6500015"/>
            <a:chOff x="4837047" y="2956021"/>
            <a:chExt cx="4694130" cy="65000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7047" y="2956021"/>
              <a:ext cx="4694130" cy="65000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82953" y="6357115"/>
            <a:ext cx="2943348" cy="9929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041" y="1750993"/>
            <a:ext cx="2365991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594228"/>
            <a:ext cx="9680911" cy="5445512"/>
            <a:chOff x="1801086" y="3594228"/>
            <a:chExt cx="9680911" cy="54455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1086" y="3594228"/>
              <a:ext cx="9680911" cy="54455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99234" y="4203334"/>
            <a:ext cx="2287099" cy="10026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5474" y="4790798"/>
            <a:ext cx="3658887" cy="9929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5430" y="6402553"/>
            <a:ext cx="3899834" cy="992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041" y="1750993"/>
            <a:ext cx="5113504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238027"/>
            <a:ext cx="9636908" cy="5420761"/>
            <a:chOff x="1801086" y="3238027"/>
            <a:chExt cx="9636908" cy="54207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1086" y="3238027"/>
              <a:ext cx="9636908" cy="54207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2953" y="5421182"/>
            <a:ext cx="3408011" cy="9929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84858" y="4709849"/>
            <a:ext cx="2030090" cy="5587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82953" y="6973744"/>
            <a:ext cx="3047320" cy="584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44074" y="5367650"/>
            <a:ext cx="1857870" cy="1833496"/>
            <a:chOff x="6944074" y="5367650"/>
            <a:chExt cx="1857870" cy="18334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4074" y="5367650"/>
              <a:ext cx="1857870" cy="18334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1706" y="5586573"/>
            <a:ext cx="2231545" cy="2202268"/>
            <a:chOff x="1671706" y="5586573"/>
            <a:chExt cx="2231545" cy="22022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1706" y="5586573"/>
              <a:ext cx="2231545" cy="22022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4154" y="5422167"/>
            <a:ext cx="3535614" cy="996794"/>
            <a:chOff x="8674154" y="5422167"/>
            <a:chExt cx="3535614" cy="9967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0000">
              <a:off x="8674154" y="5422167"/>
              <a:ext cx="3535614" cy="996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5627" y="4677728"/>
            <a:ext cx="2096298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041" y="1750993"/>
            <a:ext cx="4994320" cy="13206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9837" y="3092482"/>
            <a:ext cx="6071923" cy="6720760"/>
            <a:chOff x="1829837" y="3092482"/>
            <a:chExt cx="6071923" cy="6720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9837" y="3092482"/>
              <a:ext cx="6071923" cy="67207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1295" y="3193398"/>
            <a:ext cx="7979687" cy="6518927"/>
            <a:chOff x="4161295" y="3193398"/>
            <a:chExt cx="7979687" cy="65189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1295" y="3193398"/>
              <a:ext cx="7979687" cy="65189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73715" y="5421182"/>
            <a:ext cx="3316013" cy="9929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0709" y="2842999"/>
            <a:ext cx="14920515" cy="6492221"/>
            <a:chOff x="1770709" y="2842999"/>
            <a:chExt cx="14920515" cy="6492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709" y="2842999"/>
              <a:ext cx="14920515" cy="6492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1168" y="871287"/>
            <a:ext cx="13066632" cy="2919378"/>
            <a:chOff x="4331168" y="871287"/>
            <a:chExt cx="13066632" cy="2919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1168" y="871287"/>
              <a:ext cx="13066632" cy="2919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8902" y="4456019"/>
            <a:ext cx="2622272" cy="788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3717" y="4481792"/>
            <a:ext cx="1556632" cy="176488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5734" y="4829553"/>
            <a:ext cx="5163546" cy="11682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1091" y="5723694"/>
            <a:ext cx="1556631" cy="17648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3106" y="6130630"/>
            <a:ext cx="5268432" cy="11682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3719" y="7073608"/>
            <a:ext cx="1556631" cy="17648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35734" y="7480544"/>
            <a:ext cx="5791847" cy="11682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30367" y="4761395"/>
            <a:ext cx="2635064" cy="6250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0367" y="6062471"/>
            <a:ext cx="2373117" cy="6250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30367" y="7412386"/>
            <a:ext cx="1503078" cy="6250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57944" y="328148"/>
            <a:ext cx="4959316" cy="3845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99239" y="4476468"/>
            <a:ext cx="1773081" cy="5587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3469" y="1762421"/>
            <a:ext cx="6274769" cy="11682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015565"/>
            <a:ext cx="9534157" cy="5994798"/>
            <a:chOff x="1801086" y="3015565"/>
            <a:chExt cx="9534157" cy="59947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086" y="3015565"/>
              <a:ext cx="9534157" cy="599479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4191" y="5328306"/>
            <a:ext cx="1917061" cy="5841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29163" y="3707244"/>
            <a:ext cx="537683" cy="519171"/>
            <a:chOff x="6729163" y="3707244"/>
            <a:chExt cx="537683" cy="5191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9163" y="3707244"/>
              <a:ext cx="537683" cy="5191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4942" y="3644795"/>
            <a:ext cx="482399" cy="465790"/>
            <a:chOff x="3434942" y="3644795"/>
            <a:chExt cx="482399" cy="4657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4942" y="3644795"/>
              <a:ext cx="482399" cy="4657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92436" y="4362072"/>
            <a:ext cx="5786323" cy="2020084"/>
            <a:chOff x="6792436" y="4362072"/>
            <a:chExt cx="5786323" cy="20200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6792436" y="4362072"/>
              <a:ext cx="5786323" cy="20200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85131" y="5164174"/>
            <a:ext cx="9752342" cy="1178181"/>
            <a:chOff x="3085131" y="5164174"/>
            <a:chExt cx="9752342" cy="11781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840000">
              <a:off x="3085131" y="5164174"/>
              <a:ext cx="9752342" cy="11781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1334" y="6804639"/>
            <a:ext cx="2185753" cy="5841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54191" y="5730820"/>
            <a:ext cx="4131435" cy="584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041" y="1750993"/>
            <a:ext cx="6184909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25430" y="3304888"/>
            <a:ext cx="4066599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41732" y="2901878"/>
            <a:ext cx="2030090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5800" y="3145418"/>
            <a:ext cx="6751940" cy="6039325"/>
            <a:chOff x="3995800" y="3145418"/>
            <a:chExt cx="6751940" cy="6039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5800" y="3145418"/>
              <a:ext cx="6751940" cy="60393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5430" y="4803036"/>
            <a:ext cx="4891075" cy="18107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25430" y="7940605"/>
            <a:ext cx="4982489" cy="5841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41715" y="7537595"/>
            <a:ext cx="1944328" cy="5587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52673" y="4166455"/>
            <a:ext cx="2289587" cy="2259549"/>
            <a:chOff x="3952673" y="4166455"/>
            <a:chExt cx="2289587" cy="22595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2673" y="4166455"/>
              <a:ext cx="2289587" cy="2259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0866" y="4129533"/>
            <a:ext cx="5979944" cy="1685923"/>
            <a:chOff x="6000866" y="4129533"/>
            <a:chExt cx="5979944" cy="16859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0000">
              <a:off x="6000866" y="4129533"/>
              <a:ext cx="5979944" cy="1685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041" y="1750993"/>
            <a:ext cx="3577908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8798" y="4389966"/>
            <a:ext cx="3594051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4858" y="3826449"/>
            <a:ext cx="1516073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8082" y="2944070"/>
            <a:ext cx="9049526" cy="6331355"/>
            <a:chOff x="1808082" y="2944070"/>
            <a:chExt cx="9049526" cy="6331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8082" y="2944070"/>
              <a:ext cx="9049526" cy="63313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43672" y="3266416"/>
            <a:ext cx="8811907" cy="2154530"/>
            <a:chOff x="3843672" y="3266416"/>
            <a:chExt cx="8811907" cy="21545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20000">
              <a:off x="3843672" y="3266416"/>
              <a:ext cx="8811907" cy="2154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52073" y="6991867"/>
            <a:ext cx="8569584" cy="2154530"/>
            <a:chOff x="4152073" y="6991867"/>
            <a:chExt cx="8569584" cy="21545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0000">
              <a:off x="4152073" y="6991867"/>
              <a:ext cx="8569584" cy="2154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9479" y="5512190"/>
            <a:ext cx="9929178" cy="1194291"/>
            <a:chOff x="2619479" y="5512190"/>
            <a:chExt cx="9929178" cy="11942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">
              <a:off x="2619479" y="5512190"/>
              <a:ext cx="9929178" cy="11942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01086" y="4065592"/>
            <a:ext cx="2370748" cy="1077265"/>
            <a:chOff x="1801086" y="4065592"/>
            <a:chExt cx="2370748" cy="1077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1086" y="4065592"/>
              <a:ext cx="2370748" cy="10772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17348" y="5678133"/>
            <a:ext cx="869112" cy="456035"/>
            <a:chOff x="2117348" y="5678133"/>
            <a:chExt cx="869112" cy="4560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7348" y="5678133"/>
              <a:ext cx="869112" cy="45603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82953" y="5622439"/>
            <a:ext cx="1314840" cy="5841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9945" y="6468789"/>
            <a:ext cx="2721782" cy="2821011"/>
            <a:chOff x="1639945" y="6468789"/>
            <a:chExt cx="2721782" cy="28210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9945" y="6468789"/>
              <a:ext cx="2721782" cy="28210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82953" y="6720420"/>
            <a:ext cx="2723137" cy="9929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5850" y="1754802"/>
            <a:ext cx="6237749" cy="1269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2953" y="5421182"/>
            <a:ext cx="2723137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4858" y="4709849"/>
            <a:ext cx="2864531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1086" y="3213275"/>
            <a:ext cx="9520241" cy="5659503"/>
            <a:chOff x="1801086" y="3213275"/>
            <a:chExt cx="9520241" cy="56595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1086" y="3213275"/>
              <a:ext cx="9520241" cy="56595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82953" y="6815611"/>
            <a:ext cx="2843465" cy="9929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9945" y="6468789"/>
            <a:ext cx="2112965" cy="2189999"/>
            <a:chOff x="1639945" y="6468789"/>
            <a:chExt cx="2112965" cy="2189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9945" y="6468789"/>
              <a:ext cx="2112965" cy="2189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1553" y="4047858"/>
            <a:ext cx="2112965" cy="2189999"/>
            <a:chOff x="1771553" y="4047858"/>
            <a:chExt cx="2112965" cy="2189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1553" y="4047858"/>
              <a:ext cx="2112965" cy="2189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03297" y="6900971"/>
            <a:ext cx="9405586" cy="2364714"/>
            <a:chOff x="3303297" y="6900971"/>
            <a:chExt cx="9405586" cy="2364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60000">
              <a:off x="3303297" y="6900971"/>
              <a:ext cx="9405586" cy="2364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3672" y="3266416"/>
            <a:ext cx="8811907" cy="2154530"/>
            <a:chOff x="3843672" y="3266416"/>
            <a:chExt cx="8811907" cy="21545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20000">
              <a:off x="3843672" y="3266416"/>
              <a:ext cx="8811907" cy="2154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3469" y="1762421"/>
            <a:ext cx="6274769" cy="11682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82953" y="5164039"/>
            <a:ext cx="3260522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4858" y="4709849"/>
            <a:ext cx="2030090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1707" y="3234062"/>
            <a:ext cx="3144721" cy="6125357"/>
            <a:chOff x="1441707" y="3234062"/>
            <a:chExt cx="3144721" cy="61253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1707" y="3234062"/>
              <a:ext cx="3144721" cy="6125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9867" y="3176560"/>
            <a:ext cx="3445636" cy="5807946"/>
            <a:chOff x="4919867" y="3176560"/>
            <a:chExt cx="3445636" cy="58079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9867" y="3176560"/>
              <a:ext cx="3445636" cy="58079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6141" y="3155113"/>
            <a:ext cx="3047320" cy="5578201"/>
            <a:chOff x="8696141" y="3155113"/>
            <a:chExt cx="3047320" cy="5578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6141" y="3155113"/>
              <a:ext cx="3047320" cy="55782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2953" y="6555201"/>
            <a:ext cx="3325359" cy="5841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54" y="1308068"/>
            <a:ext cx="2232583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041" y="1750993"/>
            <a:ext cx="3577908" cy="13206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3715" y="3988277"/>
            <a:ext cx="3834998" cy="9929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5620" y="3037144"/>
            <a:ext cx="3248368" cy="558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6961" y="3444772"/>
            <a:ext cx="9336258" cy="5251645"/>
            <a:chOff x="966961" y="3444772"/>
            <a:chExt cx="9336258" cy="5251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961" y="3444772"/>
              <a:ext cx="9336258" cy="5251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2303" y="3465834"/>
            <a:ext cx="8673069" cy="4878601"/>
            <a:chOff x="3752303" y="3465834"/>
            <a:chExt cx="8673069" cy="48786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2303" y="3465834"/>
              <a:ext cx="8673069" cy="4878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1361" y="4272547"/>
            <a:ext cx="1097815" cy="1815878"/>
            <a:chOff x="2611361" y="4272547"/>
            <a:chExt cx="1097815" cy="18158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1361" y="4272547"/>
              <a:ext cx="1097815" cy="18158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2327" y="4272547"/>
            <a:ext cx="1097815" cy="2142980"/>
            <a:chOff x="5382327" y="4272547"/>
            <a:chExt cx="1097815" cy="21429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2327" y="4272547"/>
              <a:ext cx="1097815" cy="214298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3715" y="5452449"/>
            <a:ext cx="3816306" cy="14018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99113" y="1237384"/>
            <a:ext cx="6187744" cy="9260251"/>
            <a:chOff x="12299113" y="1237384"/>
            <a:chExt cx="6187744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9113" y="1237384"/>
              <a:ext cx="6187744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5049" y="3045972"/>
            <a:ext cx="2524539" cy="5841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5144" y="3826811"/>
            <a:ext cx="3260522" cy="9929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4734" y="3718524"/>
            <a:ext cx="4340934" cy="49264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8247" y="3718524"/>
            <a:ext cx="4340934" cy="49264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3049" y="5806554"/>
            <a:ext cx="1462872" cy="8126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26403" y="5806559"/>
            <a:ext cx="1416006" cy="8126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33057" y="5993964"/>
            <a:ext cx="294162" cy="287686"/>
            <a:chOff x="6633057" y="5993964"/>
            <a:chExt cx="294162" cy="2876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3057" y="5993964"/>
              <a:ext cx="294162" cy="2876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5049" y="6040811"/>
            <a:ext cx="3291480" cy="5841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5144" y="6821649"/>
            <a:ext cx="3675535" cy="1343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87237" y="8897859"/>
            <a:ext cx="252130" cy="252130"/>
            <a:chOff x="2087237" y="8897859"/>
            <a:chExt cx="252130" cy="2521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87237" y="8897859"/>
              <a:ext cx="252130" cy="2521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5457" y="8847086"/>
            <a:ext cx="479150" cy="450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57935" y="8897859"/>
            <a:ext cx="252130" cy="252130"/>
            <a:chOff x="3157935" y="8897859"/>
            <a:chExt cx="252130" cy="2521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57935" y="8897859"/>
              <a:ext cx="252130" cy="2521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46800" y="8864067"/>
            <a:ext cx="490414" cy="4505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71284" y="8897859"/>
            <a:ext cx="252130" cy="252130"/>
            <a:chOff x="4271284" y="8897859"/>
            <a:chExt cx="252130" cy="2521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71284" y="8897859"/>
              <a:ext cx="252130" cy="2521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93735" y="8864067"/>
            <a:ext cx="486133" cy="4505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47754" y="1308068"/>
            <a:ext cx="568732" cy="71109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02041" y="1750993"/>
            <a:ext cx="2971950" cy="13206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299382" y="3120559"/>
            <a:ext cx="3635892" cy="4860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88838" y="8897859"/>
            <a:ext cx="252130" cy="252130"/>
            <a:chOff x="5288838" y="8897859"/>
            <a:chExt cx="252130" cy="2521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88838" y="8897859"/>
              <a:ext cx="252130" cy="25213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37439" y="8864145"/>
            <a:ext cx="1168733" cy="4495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5073" y="1238559"/>
            <a:ext cx="6101400" cy="7795533"/>
            <a:chOff x="1585073" y="1238559"/>
            <a:chExt cx="6101400" cy="7795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5073" y="1238559"/>
              <a:ext cx="6101400" cy="7795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61115" y="1238559"/>
            <a:ext cx="9518986" cy="3823388"/>
            <a:chOff x="7861115" y="1238559"/>
            <a:chExt cx="9518986" cy="3823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1115" y="1238559"/>
              <a:ext cx="9518986" cy="3823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8702" y="5210704"/>
            <a:ext cx="6101400" cy="3823388"/>
            <a:chOff x="11278702" y="5210704"/>
            <a:chExt cx="6101400" cy="3823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8702" y="5210704"/>
              <a:ext cx="6101400" cy="3823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97687" y="5210704"/>
            <a:ext cx="3206372" cy="3823388"/>
            <a:chOff x="7897687" y="5210704"/>
            <a:chExt cx="3206372" cy="38233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7687" y="5210704"/>
              <a:ext cx="3206372" cy="38233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3773" y="9129220"/>
            <a:ext cx="1662761" cy="3571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0832" y="9063904"/>
            <a:ext cx="1845529" cy="4722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1047" y="1086280"/>
            <a:ext cx="13029703" cy="8113154"/>
            <a:chOff x="4181047" y="1086280"/>
            <a:chExt cx="13029703" cy="8113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1047" y="1086280"/>
              <a:ext cx="13029703" cy="8113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5190" y="2057143"/>
            <a:ext cx="4111714" cy="6171429"/>
            <a:chOff x="2125190" y="2057143"/>
            <a:chExt cx="411171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5190" y="2057143"/>
              <a:ext cx="4111714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2437" y="2630103"/>
            <a:ext cx="2931996" cy="6298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6547" y="2914709"/>
            <a:ext cx="4300949" cy="1775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2481" y="4325860"/>
            <a:ext cx="10061971" cy="33522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9874" y="7824874"/>
            <a:ext cx="4526232" cy="5900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4041" y="7722005"/>
            <a:ext cx="985494" cy="568904"/>
            <a:chOff x="15394041" y="7722005"/>
            <a:chExt cx="985494" cy="5689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4041" y="7722005"/>
              <a:ext cx="985494" cy="5689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1047" y="1086280"/>
            <a:ext cx="13029703" cy="8113154"/>
            <a:chOff x="4181047" y="1086280"/>
            <a:chExt cx="13029703" cy="8113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1047" y="1086280"/>
              <a:ext cx="13029703" cy="8113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25190" y="2057143"/>
            <a:ext cx="4111714" cy="6171429"/>
            <a:chOff x="2125190" y="2057143"/>
            <a:chExt cx="411171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5190" y="2057143"/>
              <a:ext cx="4111714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2437" y="2630103"/>
            <a:ext cx="2931996" cy="6298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6547" y="2914709"/>
            <a:ext cx="4300949" cy="1775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1903" y="4322573"/>
            <a:ext cx="9098439" cy="29967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9874" y="7824874"/>
            <a:ext cx="4526232" cy="5900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94015" y="7786175"/>
            <a:ext cx="988396" cy="582352"/>
            <a:chOff x="15394015" y="7786175"/>
            <a:chExt cx="988396" cy="5823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94015" y="7786175"/>
              <a:ext cx="988396" cy="582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0709" y="2842999"/>
            <a:ext cx="14920515" cy="6492221"/>
            <a:chOff x="1770709" y="2842999"/>
            <a:chExt cx="14920515" cy="6492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0709" y="2842999"/>
              <a:ext cx="14920515" cy="6492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1168" y="871287"/>
            <a:ext cx="13066632" cy="2919378"/>
            <a:chOff x="4331168" y="871287"/>
            <a:chExt cx="13066632" cy="2919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1168" y="871287"/>
              <a:ext cx="13066632" cy="2919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8902" y="4456019"/>
            <a:ext cx="2622272" cy="7886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3719" y="4480481"/>
            <a:ext cx="1556631" cy="17661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5734" y="4829553"/>
            <a:ext cx="5858749" cy="113266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1091" y="5722376"/>
            <a:ext cx="1556631" cy="17661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83719" y="7072291"/>
            <a:ext cx="1556631" cy="17661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5734" y="7480544"/>
            <a:ext cx="3995323" cy="11682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30367" y="4739833"/>
            <a:ext cx="1503078" cy="6466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30367" y="6040909"/>
            <a:ext cx="1503078" cy="6466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30367" y="7390824"/>
            <a:ext cx="1503078" cy="6466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7944" y="328148"/>
            <a:ext cx="4959316" cy="3845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33432"/>
            <a:ext cx="18364532" cy="9018850"/>
            <a:chOff x="0" y="633432"/>
            <a:chExt cx="18364532" cy="9018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3432"/>
              <a:ext cx="18364532" cy="9018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701" y="8855971"/>
            <a:ext cx="8487130" cy="302396"/>
            <a:chOff x="4938701" y="8855971"/>
            <a:chExt cx="8487130" cy="302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2063" y="8875840"/>
              <a:ext cx="1395483" cy="3551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8078" y="8822983"/>
              <a:ext cx="6275991" cy="4398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106" y="4658307"/>
            <a:ext cx="5345906" cy="10666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54719" y="3775078"/>
            <a:ext cx="1655093" cy="690362"/>
            <a:chOff x="8354719" y="3775078"/>
            <a:chExt cx="1655093" cy="69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9747" y="3306168"/>
              <a:ext cx="3442858" cy="247868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354719" y="3805753"/>
              <a:ext cx="1655093" cy="659687"/>
              <a:chOff x="8354719" y="3805753"/>
              <a:chExt cx="1655093" cy="6596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4719" y="3805753"/>
                <a:ext cx="1655093" cy="65968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3237" y="3639039"/>
              <a:ext cx="2733629" cy="2090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5571" y="3856728"/>
            <a:ext cx="17657863" cy="5448217"/>
            <a:chOff x="1755571" y="3856728"/>
            <a:chExt cx="17657863" cy="5448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5571" y="3856728"/>
              <a:ext cx="17657863" cy="54482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88473" y="1335974"/>
            <a:ext cx="4015109" cy="4015109"/>
            <a:chOff x="2588473" y="1335974"/>
            <a:chExt cx="4015109" cy="4015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8473" y="1335974"/>
              <a:ext cx="4015109" cy="4015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1514" y="1335974"/>
            <a:ext cx="4015109" cy="4015109"/>
            <a:chOff x="6981514" y="1335974"/>
            <a:chExt cx="4015109" cy="4015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1514" y="1335974"/>
              <a:ext cx="4015109" cy="4015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74554" y="1335974"/>
            <a:ext cx="4015109" cy="4015109"/>
            <a:chOff x="11374554" y="1335974"/>
            <a:chExt cx="4015109" cy="4015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4554" y="1335974"/>
              <a:ext cx="4015109" cy="40151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84853" y="6710384"/>
            <a:ext cx="6255930" cy="21231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9820" y="6116250"/>
            <a:ext cx="3177576" cy="8126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18033" y="5714667"/>
            <a:ext cx="1556632" cy="17648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01086" y="4374645"/>
            <a:ext cx="15626373" cy="6140250"/>
            <a:chOff x="1801086" y="4374645"/>
            <a:chExt cx="15626373" cy="6140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86" y="4374645"/>
              <a:ext cx="15626373" cy="61402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6571" y="4851986"/>
            <a:ext cx="1641953" cy="6849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4896" y="3171426"/>
            <a:ext cx="3721491" cy="486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0984" y="5472333"/>
            <a:ext cx="13806575" cy="82231"/>
            <a:chOff x="2710984" y="5472333"/>
            <a:chExt cx="13806575" cy="822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984" y="5472333"/>
              <a:ext cx="13806575" cy="82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9842" y="5450904"/>
            <a:ext cx="125090" cy="125090"/>
            <a:chOff x="4239842" y="5450904"/>
            <a:chExt cx="125090" cy="1250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9842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79617" y="5450904"/>
            <a:ext cx="125090" cy="125090"/>
            <a:chOff x="7779617" y="5450904"/>
            <a:chExt cx="125090" cy="1250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9617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59169" y="5450904"/>
            <a:ext cx="125090" cy="125090"/>
            <a:chOff x="14859169" y="5450904"/>
            <a:chExt cx="125090" cy="1250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9169" y="5450904"/>
              <a:ext cx="125090" cy="1250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19393" y="5450904"/>
            <a:ext cx="125090" cy="125090"/>
            <a:chOff x="11319393" y="5450904"/>
            <a:chExt cx="125090" cy="1250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19393" y="5450904"/>
              <a:ext cx="125090" cy="1250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24442" y="5747175"/>
            <a:ext cx="2977657" cy="8111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40589" y="4851986"/>
            <a:ext cx="1641953" cy="6849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7204" y="5747175"/>
            <a:ext cx="2751973" cy="811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7912" y="4851988"/>
            <a:ext cx="1641953" cy="6849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53194" y="5747175"/>
            <a:ext cx="2526289" cy="8111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61038" y="4837610"/>
            <a:ext cx="1641953" cy="6849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2041" y="1750993"/>
            <a:ext cx="3117942" cy="13206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15461" y="7215589"/>
            <a:ext cx="15626373" cy="6140250"/>
            <a:chOff x="1815461" y="7215589"/>
            <a:chExt cx="15626373" cy="61402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15461" y="7215589"/>
              <a:ext cx="15626373" cy="61402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5360" y="8313277"/>
            <a:ext cx="13806575" cy="82231"/>
            <a:chOff x="2725360" y="8313277"/>
            <a:chExt cx="13806575" cy="822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5360" y="8313277"/>
              <a:ext cx="13806575" cy="822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4217" y="8291848"/>
            <a:ext cx="125090" cy="125090"/>
            <a:chOff x="4254217" y="8291848"/>
            <a:chExt cx="125090" cy="1250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54217" y="8291848"/>
              <a:ext cx="125090" cy="1250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93993" y="8291848"/>
            <a:ext cx="125090" cy="125090"/>
            <a:chOff x="7793993" y="8291848"/>
            <a:chExt cx="125090" cy="1250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93993" y="8291848"/>
              <a:ext cx="125090" cy="1250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73544" y="8291848"/>
            <a:ext cx="125090" cy="125090"/>
            <a:chOff x="14873544" y="8291848"/>
            <a:chExt cx="125090" cy="1250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3544" y="8291848"/>
              <a:ext cx="125090" cy="1250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33769" y="8291848"/>
            <a:ext cx="125090" cy="125090"/>
            <a:chOff x="11333769" y="8291848"/>
            <a:chExt cx="125090" cy="1250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33769" y="8291848"/>
              <a:ext cx="125090" cy="1250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15525" y="8758277"/>
            <a:ext cx="2888683" cy="133053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818442" y="8595880"/>
            <a:ext cx="2892045" cy="8111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60422" y="8621991"/>
            <a:ext cx="3141156" cy="49140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389788" y="7687636"/>
            <a:ext cx="1641953" cy="6849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915188" y="7687636"/>
            <a:ext cx="1641953" cy="68498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440626" y="7673265"/>
            <a:ext cx="1641953" cy="68498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09103" y="7687636"/>
            <a:ext cx="1641953" cy="6849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284702" y="5810088"/>
            <a:ext cx="426282" cy="434009"/>
            <a:chOff x="2284702" y="5810088"/>
            <a:chExt cx="426282" cy="43400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421941" y="6009749"/>
              <a:ext cx="150042" cy="107676"/>
              <a:chOff x="2421941" y="6009749"/>
              <a:chExt cx="150042" cy="10767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421941" y="6009749"/>
                <a:ext cx="150042" cy="1076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308579" y="5857356"/>
              <a:ext cx="378743" cy="366831"/>
              <a:chOff x="2308579" y="5857356"/>
              <a:chExt cx="378743" cy="36683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308579" y="5857356"/>
                <a:ext cx="378743" cy="36683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284702" y="6054170"/>
              <a:ext cx="426282" cy="176999"/>
              <a:chOff x="2284702" y="6054170"/>
              <a:chExt cx="426282" cy="17699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284702" y="6054170"/>
                <a:ext cx="426282" cy="17699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349730" y="5810088"/>
              <a:ext cx="296987" cy="434009"/>
              <a:chOff x="2349730" y="5810088"/>
              <a:chExt cx="296987" cy="43400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2349730" y="5810088"/>
                <a:ext cx="296987" cy="43400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422646" y="5952316"/>
              <a:ext cx="150610" cy="18895"/>
              <a:chOff x="2422646" y="5952316"/>
              <a:chExt cx="150610" cy="1889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422646" y="5952316"/>
                <a:ext cx="150610" cy="1889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429942" y="5975429"/>
              <a:ext cx="136017" cy="39833"/>
              <a:chOff x="2429942" y="5975429"/>
              <a:chExt cx="136017" cy="3983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2429942" y="5975429"/>
                <a:ext cx="136017" cy="3983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466117" y="6043356"/>
              <a:ext cx="63712" cy="26562"/>
              <a:chOff x="2466117" y="6043356"/>
              <a:chExt cx="63712" cy="26562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2466117" y="6043356"/>
                <a:ext cx="63712" cy="26562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2241743" y="6577785"/>
            <a:ext cx="469241" cy="477747"/>
            <a:chOff x="2241743" y="6577785"/>
            <a:chExt cx="469241" cy="47774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268027" y="6629816"/>
              <a:ext cx="416911" cy="403799"/>
              <a:chOff x="2268027" y="6629816"/>
              <a:chExt cx="416911" cy="403799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268027" y="6629816"/>
                <a:ext cx="416911" cy="40379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2241743" y="6846465"/>
              <a:ext cx="469241" cy="194836"/>
              <a:chOff x="2241743" y="6846465"/>
              <a:chExt cx="469241" cy="19483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241743" y="6846465"/>
                <a:ext cx="469241" cy="19483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2313324" y="6577785"/>
              <a:ext cx="326916" cy="477747"/>
              <a:chOff x="2313324" y="6577785"/>
              <a:chExt cx="326916" cy="47774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2313324" y="6577785"/>
                <a:ext cx="326916" cy="4777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2393588" y="6734347"/>
              <a:ext cx="165788" cy="20799"/>
              <a:chOff x="2393588" y="6734347"/>
              <a:chExt cx="165788" cy="2079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393588" y="6734347"/>
                <a:ext cx="165788" cy="2079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2401620" y="6759789"/>
              <a:ext cx="149725" cy="43847"/>
              <a:chOff x="2401620" y="6759789"/>
              <a:chExt cx="149725" cy="4384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2401620" y="6759789"/>
                <a:ext cx="149725" cy="4384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441441" y="6834561"/>
              <a:ext cx="70133" cy="29239"/>
              <a:chOff x="2441441" y="6834561"/>
              <a:chExt cx="70133" cy="2923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2441441" y="6834561"/>
                <a:ext cx="70133" cy="29239"/>
              </a:xfrm>
              <a:prstGeom prst="rect">
                <a:avLst/>
              </a:prstGeom>
            </p:spPr>
          </p:pic>
        </p:grpSp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789037" y="5981380"/>
            <a:ext cx="3101398" cy="1295204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267566" y="6514870"/>
            <a:ext cx="2588843" cy="811100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847204" y="6514870"/>
            <a:ext cx="2440676" cy="81110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324442" y="6514870"/>
            <a:ext cx="2881987" cy="811100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2674185" y="9341032"/>
            <a:ext cx="2553518" cy="811100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399061" y="9341032"/>
            <a:ext cx="2440676" cy="811100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818442" y="9168527"/>
            <a:ext cx="3195492" cy="1155323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284702" y="8658788"/>
            <a:ext cx="426282" cy="434009"/>
            <a:chOff x="2284702" y="8658788"/>
            <a:chExt cx="426282" cy="43400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421941" y="8858448"/>
              <a:ext cx="150042" cy="107676"/>
              <a:chOff x="2421941" y="8858448"/>
              <a:chExt cx="150042" cy="10767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2421941" y="8858448"/>
                <a:ext cx="150042" cy="10767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2308579" y="8706055"/>
              <a:ext cx="378743" cy="366831"/>
              <a:chOff x="2308579" y="8706055"/>
              <a:chExt cx="378743" cy="366831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2308579" y="8706055"/>
                <a:ext cx="378743" cy="366831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2284702" y="8902870"/>
              <a:ext cx="426282" cy="176999"/>
              <a:chOff x="2284702" y="8902870"/>
              <a:chExt cx="426282" cy="176999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2284702" y="8902870"/>
                <a:ext cx="426282" cy="17699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2349730" y="8658788"/>
              <a:ext cx="296987" cy="434009"/>
              <a:chOff x="2349730" y="8658788"/>
              <a:chExt cx="296987" cy="434009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2349730" y="8658788"/>
                <a:ext cx="296987" cy="43400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2422646" y="8801016"/>
              <a:ext cx="150610" cy="18895"/>
              <a:chOff x="2422646" y="8801016"/>
              <a:chExt cx="150610" cy="1889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2422646" y="8801016"/>
                <a:ext cx="150610" cy="1889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2429942" y="8824129"/>
              <a:ext cx="136017" cy="39833"/>
              <a:chOff x="2429942" y="8824129"/>
              <a:chExt cx="136017" cy="39833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2429942" y="8824129"/>
                <a:ext cx="136017" cy="39833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2466117" y="8892056"/>
              <a:ext cx="63712" cy="26562"/>
              <a:chOff x="2466117" y="8892056"/>
              <a:chExt cx="63712" cy="26562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2466117" y="8892056"/>
                <a:ext cx="63712" cy="26562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2241743" y="9403943"/>
            <a:ext cx="469241" cy="477747"/>
            <a:chOff x="2241743" y="9403943"/>
            <a:chExt cx="469241" cy="47774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2268027" y="9455974"/>
              <a:ext cx="416911" cy="403799"/>
              <a:chOff x="2268027" y="9455974"/>
              <a:chExt cx="416911" cy="403799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2268027" y="9455974"/>
                <a:ext cx="416911" cy="40379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2241743" y="9672622"/>
              <a:ext cx="469241" cy="194836"/>
              <a:chOff x="2241743" y="9672622"/>
              <a:chExt cx="469241" cy="194836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2241743" y="9672622"/>
                <a:ext cx="469241" cy="194836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2313324" y="9403943"/>
              <a:ext cx="326916" cy="477747"/>
              <a:chOff x="2313324" y="9403943"/>
              <a:chExt cx="326916" cy="477747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2313324" y="9403943"/>
                <a:ext cx="326916" cy="477747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2393588" y="9560505"/>
              <a:ext cx="165788" cy="20799"/>
              <a:chOff x="2393588" y="9560505"/>
              <a:chExt cx="165788" cy="20799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2393588" y="9560505"/>
                <a:ext cx="165788" cy="20799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2401620" y="9585946"/>
              <a:ext cx="149725" cy="43847"/>
              <a:chOff x="2401620" y="9585946"/>
              <a:chExt cx="149725" cy="43847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2401620" y="9585946"/>
                <a:ext cx="149725" cy="43847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2441441" y="9660719"/>
              <a:ext cx="70133" cy="29239"/>
              <a:chOff x="2441441" y="9660719"/>
              <a:chExt cx="70133" cy="29239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2441441" y="9660719"/>
                <a:ext cx="70133" cy="29239"/>
              </a:xfrm>
              <a:prstGeom prst="rect">
                <a:avLst/>
              </a:prstGeom>
            </p:spPr>
          </p:pic>
        </p:grpSp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6413436" y="8538480"/>
            <a:ext cx="3144958" cy="11553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384353"/>
            <a:ext cx="8235264" cy="9217623"/>
            <a:chOff x="9142857" y="1384353"/>
            <a:chExt cx="8235264" cy="92176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1384353"/>
              <a:ext cx="8235264" cy="9217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4922" y="3445524"/>
            <a:ext cx="5349517" cy="5055293"/>
            <a:chOff x="2354922" y="3445524"/>
            <a:chExt cx="5349517" cy="5055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922" y="3445524"/>
              <a:ext cx="5349517" cy="50552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30287" y="2267577"/>
            <a:ext cx="5854570" cy="70677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41902" y="4470044"/>
            <a:ext cx="1254290" cy="7894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9987" y="6738778"/>
            <a:ext cx="1317732" cy="7822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0721" y="6739312"/>
            <a:ext cx="1582446" cy="7817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57944" y="328149"/>
            <a:ext cx="5435833" cy="3845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7754" y="1308068"/>
            <a:ext cx="568732" cy="7110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041" y="1750993"/>
            <a:ext cx="2971950" cy="13206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5364337" y="4137039"/>
            <a:ext cx="4735629" cy="382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51372" y="3415889"/>
            <a:ext cx="13469187" cy="3581449"/>
            <a:chOff x="2451372" y="3415889"/>
            <a:chExt cx="13469187" cy="35814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451372" y="3415889"/>
              <a:ext cx="13469187" cy="35814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8753" y="4312906"/>
            <a:ext cx="2023496" cy="8101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09340" y="4456661"/>
            <a:ext cx="2234792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85430" y="4483020"/>
            <a:ext cx="2111494" cy="5079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0896" y="4316715"/>
            <a:ext cx="2233562" cy="7291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0420" y="4312906"/>
            <a:ext cx="1926102" cy="8101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8059" y="1163650"/>
            <a:ext cx="6318761" cy="12190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7944" y="328149"/>
            <a:ext cx="5435833" cy="3845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56968" y="7255886"/>
            <a:ext cx="791828" cy="780570"/>
            <a:chOff x="11556968" y="7255886"/>
            <a:chExt cx="791828" cy="780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6968" y="7255886"/>
              <a:ext cx="791828" cy="7805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87517" y="7106112"/>
            <a:ext cx="1890896" cy="873414"/>
            <a:chOff x="5487517" y="7106112"/>
            <a:chExt cx="1890896" cy="8734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87517" y="7106112"/>
              <a:ext cx="1890896" cy="873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7687" y="7159747"/>
            <a:ext cx="953691" cy="953691"/>
            <a:chOff x="8737687" y="7159747"/>
            <a:chExt cx="953691" cy="9536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7687" y="7159747"/>
              <a:ext cx="953691" cy="9536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88367" y="7106112"/>
            <a:ext cx="1805668" cy="682630"/>
            <a:chOff x="13788367" y="7106112"/>
            <a:chExt cx="1805668" cy="682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88367" y="7106112"/>
              <a:ext cx="1805668" cy="682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66813" y="7106112"/>
            <a:ext cx="1314627" cy="1301533"/>
            <a:chOff x="3166813" y="7106112"/>
            <a:chExt cx="1314627" cy="13015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6813" y="7106112"/>
              <a:ext cx="1314627" cy="13015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25927" y="1237384"/>
            <a:ext cx="11378751" cy="9260251"/>
            <a:chOff x="5925927" y="1237384"/>
            <a:chExt cx="11378751" cy="9260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25927" y="1237384"/>
              <a:ext cx="11378751" cy="9260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1086" y="3441099"/>
            <a:ext cx="6769897" cy="4297725"/>
            <a:chOff x="1801086" y="3441099"/>
            <a:chExt cx="6769897" cy="4297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086" y="3441099"/>
              <a:ext cx="6769897" cy="42977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57944" y="328149"/>
            <a:ext cx="5435833" cy="3845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754" y="1308068"/>
            <a:ext cx="2129012" cy="7110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041" y="1750993"/>
            <a:ext cx="3302826" cy="13206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324" y="7994734"/>
            <a:ext cx="1536850" cy="3301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21048" y="7908458"/>
            <a:ext cx="2056787" cy="4317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8673" y="1292237"/>
            <a:ext cx="9257143" cy="8595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91224" y="2030604"/>
            <a:ext cx="1054116" cy="117820"/>
            <a:chOff x="16691224" y="2030604"/>
            <a:chExt cx="1054116" cy="1178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1224" y="2030604"/>
              <a:ext cx="1054116" cy="1178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7944" y="328148"/>
            <a:ext cx="5435833" cy="3845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7754" y="1308068"/>
            <a:ext cx="2129012" cy="7110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4897" y="1773850"/>
            <a:ext cx="4812070" cy="10158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5754" y="4722887"/>
            <a:ext cx="4081580" cy="1746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2139767" y="5520970"/>
            <a:ext cx="5750583" cy="61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2389" y="802750"/>
            <a:ext cx="9270986" cy="9235580"/>
            <a:chOff x="7242389" y="802750"/>
            <a:chExt cx="9270986" cy="9235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2389" y="802750"/>
              <a:ext cx="9270986" cy="9235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2021-11-26T07:38:40Z</dcterms:created>
  <dcterms:modified xsi:type="dcterms:W3CDTF">2021-11-26T07:38:40Z</dcterms:modified>
</cp:coreProperties>
</file>